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34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35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24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3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44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36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69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20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71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28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A49DE-C913-4F76-A5FC-66B32E061A34}" type="datetimeFigureOut">
              <a:rPr lang="cs-CZ" smtClean="0"/>
              <a:t>5.3.2017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0417F-5A40-4DD6-B935-254192AB51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5519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51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2700" dirty="0" smtClean="0"/>
              <a:t>https://www.youtube.com/watch?v=8Msk9JZ_D7s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64704"/>
            <a:ext cx="7843729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-9175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Velká </a:t>
            </a:r>
            <a:r>
              <a:rPr lang="cs-CZ" dirty="0">
                <a:solidFill>
                  <a:srgbClr val="FFFF00"/>
                </a:solidFill>
              </a:rPr>
              <a:t>M</a:t>
            </a:r>
            <a:r>
              <a:rPr lang="cs-CZ" dirty="0" smtClean="0">
                <a:solidFill>
                  <a:srgbClr val="FFFF00"/>
                </a:solidFill>
              </a:rPr>
              <a:t>orava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424936" cy="5400600"/>
          </a:xfrm>
        </p:spPr>
        <p:txBody>
          <a:bodyPr>
            <a:normAutofit lnSpcReduction="10000"/>
          </a:bodyPr>
          <a:lstStyle/>
          <a:p>
            <a:pPr algn="l"/>
            <a:endParaRPr lang="cs-CZ" sz="1600" dirty="0" smtClean="0"/>
          </a:p>
          <a:p>
            <a:pPr algn="l"/>
            <a:r>
              <a:rPr lang="cs-CZ" sz="2800" dirty="0" smtClean="0">
                <a:solidFill>
                  <a:srgbClr val="FFFF00"/>
                </a:solidFill>
              </a:rPr>
              <a:t>Moravu sjednotil mocný rod </a:t>
            </a:r>
            <a:r>
              <a:rPr lang="cs-CZ" sz="2800" b="1" u="sng" dirty="0" err="1" smtClean="0">
                <a:solidFill>
                  <a:srgbClr val="FFFF00"/>
                </a:solidFill>
              </a:rPr>
              <a:t>Mojmírovců</a:t>
            </a:r>
            <a:r>
              <a:rPr lang="cs-CZ" sz="2800" b="1" u="sng" dirty="0" smtClean="0">
                <a:solidFill>
                  <a:srgbClr val="FFFF00"/>
                </a:solidFill>
              </a:rPr>
              <a:t>.</a:t>
            </a:r>
          </a:p>
          <a:p>
            <a:pPr algn="l"/>
            <a:r>
              <a:rPr lang="cs-CZ" sz="2800" dirty="0" smtClean="0">
                <a:solidFill>
                  <a:srgbClr val="FFFF00"/>
                </a:solidFill>
              </a:rPr>
              <a:t>Moudrý kníže </a:t>
            </a:r>
            <a:r>
              <a:rPr lang="cs-CZ" sz="2800" b="1" u="sng" dirty="0" smtClean="0">
                <a:solidFill>
                  <a:srgbClr val="FFFF00"/>
                </a:solidFill>
              </a:rPr>
              <a:t>Rastislav  (vládl 846 – 870) </a:t>
            </a:r>
            <a:r>
              <a:rPr lang="cs-CZ" sz="2800" dirty="0" smtClean="0">
                <a:solidFill>
                  <a:srgbClr val="FFFF00"/>
                </a:solidFill>
              </a:rPr>
              <a:t>podporoval přijetí křesťanství.</a:t>
            </a:r>
          </a:p>
          <a:p>
            <a:pPr algn="l"/>
            <a:r>
              <a:rPr lang="cs-CZ" sz="2800" i="1" dirty="0" smtClean="0">
                <a:solidFill>
                  <a:srgbClr val="FFFF00"/>
                </a:solidFill>
              </a:rPr>
              <a:t>Křesťanství = víra v jednoho Boha, Ježíše Krista. Přineslo dodržování nových pravidel – Desatera Božích přikázání.</a:t>
            </a:r>
          </a:p>
          <a:p>
            <a:pPr algn="l"/>
            <a:r>
              <a:rPr lang="cs-CZ" sz="2800" dirty="0" smtClean="0">
                <a:solidFill>
                  <a:srgbClr val="FFFF00"/>
                </a:solidFill>
              </a:rPr>
              <a:t>Povolal misionáře – bratry Cyrila a Metoděje. Ti rozšiřovali víru, přinesli i písmo.</a:t>
            </a:r>
          </a:p>
          <a:p>
            <a:pPr algn="l"/>
            <a:r>
              <a:rPr lang="cs-CZ" sz="2800" dirty="0" smtClean="0">
                <a:solidFill>
                  <a:srgbClr val="FFFF00"/>
                </a:solidFill>
              </a:rPr>
              <a:t>Za vlády Svatopluka (</a:t>
            </a:r>
            <a:r>
              <a:rPr lang="cs-CZ" sz="2800" i="1" dirty="0" smtClean="0">
                <a:solidFill>
                  <a:srgbClr val="FFFF00"/>
                </a:solidFill>
              </a:rPr>
              <a:t>zradil Rastislava a zmocnil se vlády</a:t>
            </a:r>
            <a:r>
              <a:rPr lang="cs-CZ" sz="2800" dirty="0" smtClean="0">
                <a:solidFill>
                  <a:srgbClr val="FFFF00"/>
                </a:solidFill>
              </a:rPr>
              <a:t>) dosáhla největšího rozmachu.</a:t>
            </a:r>
          </a:p>
          <a:p>
            <a:pPr algn="l"/>
            <a:r>
              <a:rPr lang="cs-CZ" sz="2800" dirty="0" smtClean="0">
                <a:solidFill>
                  <a:srgbClr val="FFFF00"/>
                </a:solidFill>
              </a:rPr>
              <a:t>Svatopluk vyhnal po Metodějově smrti všechny jeho žáky ze země a povolal  kněze z Německa.</a:t>
            </a:r>
          </a:p>
          <a:p>
            <a:pPr algn="l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178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90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https://www.youtube.com/watch?v=8Msk9JZ_D7s </vt:lpstr>
      <vt:lpstr>Velká Morava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Morava</dc:title>
  <dc:creator>uzivatel</dc:creator>
  <cp:lastModifiedBy>uzivatel</cp:lastModifiedBy>
  <cp:revision>4</cp:revision>
  <dcterms:created xsi:type="dcterms:W3CDTF">2017-03-05T22:15:58Z</dcterms:created>
  <dcterms:modified xsi:type="dcterms:W3CDTF">2017-03-05T23:32:05Z</dcterms:modified>
</cp:coreProperties>
</file>